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75" r:id="rId3"/>
    <p:sldId id="376" r:id="rId4"/>
    <p:sldId id="377" r:id="rId5"/>
    <p:sldId id="378" r:id="rId6"/>
    <p:sldId id="382" r:id="rId7"/>
    <p:sldId id="383" r:id="rId8"/>
    <p:sldId id="385" r:id="rId9"/>
    <p:sldId id="386" r:id="rId10"/>
    <p:sldId id="440" r:id="rId11"/>
    <p:sldId id="387" r:id="rId12"/>
    <p:sldId id="388" r:id="rId13"/>
    <p:sldId id="389" r:id="rId14"/>
    <p:sldId id="390" r:id="rId15"/>
    <p:sldId id="391" r:id="rId16"/>
    <p:sldId id="392" r:id="rId17"/>
    <p:sldId id="393" r:id="rId18"/>
    <p:sldId id="416" r:id="rId19"/>
    <p:sldId id="417" r:id="rId20"/>
    <p:sldId id="394" r:id="rId21"/>
    <p:sldId id="395" r:id="rId22"/>
    <p:sldId id="396" r:id="rId23"/>
    <p:sldId id="398" r:id="rId24"/>
    <p:sldId id="400" r:id="rId25"/>
    <p:sldId id="401" r:id="rId26"/>
    <p:sldId id="402" r:id="rId27"/>
    <p:sldId id="403" r:id="rId28"/>
    <p:sldId id="404" r:id="rId29"/>
    <p:sldId id="405" r:id="rId30"/>
    <p:sldId id="399" r:id="rId31"/>
    <p:sldId id="406" r:id="rId32"/>
    <p:sldId id="407" r:id="rId33"/>
    <p:sldId id="408" r:id="rId34"/>
    <p:sldId id="409" r:id="rId35"/>
    <p:sldId id="410" r:id="rId36"/>
    <p:sldId id="411" r:id="rId37"/>
    <p:sldId id="412" r:id="rId38"/>
    <p:sldId id="413" r:id="rId39"/>
    <p:sldId id="414" r:id="rId40"/>
    <p:sldId id="379" r:id="rId41"/>
    <p:sldId id="436" r:id="rId42"/>
    <p:sldId id="437" r:id="rId43"/>
    <p:sldId id="397" r:id="rId44"/>
    <p:sldId id="418" r:id="rId45"/>
    <p:sldId id="420" r:id="rId46"/>
    <p:sldId id="419" r:id="rId47"/>
    <p:sldId id="421" r:id="rId48"/>
    <p:sldId id="422" r:id="rId49"/>
    <p:sldId id="423" r:id="rId50"/>
    <p:sldId id="434" r:id="rId51"/>
    <p:sldId id="424" r:id="rId52"/>
    <p:sldId id="425" r:id="rId53"/>
    <p:sldId id="426" r:id="rId54"/>
    <p:sldId id="428" r:id="rId55"/>
    <p:sldId id="427" r:id="rId56"/>
    <p:sldId id="439" r:id="rId57"/>
    <p:sldId id="429" r:id="rId58"/>
    <p:sldId id="438" r:id="rId59"/>
    <p:sldId id="433" r:id="rId60"/>
    <p:sldId id="430" r:id="rId61"/>
    <p:sldId id="435" r:id="rId62"/>
    <p:sldId id="432" r:id="rId63"/>
    <p:sldId id="441" r:id="rId64"/>
    <p:sldId id="442" r:id="rId65"/>
    <p:sldId id="443" r:id="rId66"/>
    <p:sldId id="380" r:id="rId67"/>
    <p:sldId id="284" r:id="rId68"/>
    <p:sldId id="28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84" d="100"/>
          <a:sy n="84" d="100"/>
        </p:scale>
        <p:origin x="629"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56</a:t>
            </a:fld>
            <a:endParaRPr lang="zh-CN" altLang="en-US"/>
          </a:p>
        </p:txBody>
      </p:sp>
    </p:spTree>
    <p:extLst>
      <p:ext uri="{BB962C8B-B14F-4D97-AF65-F5344CB8AC3E}">
        <p14:creationId xmlns:p14="http://schemas.microsoft.com/office/powerpoint/2010/main" val="343559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57</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58</a:t>
            </a:fld>
            <a:endParaRPr lang="zh-CN" altLang="en-US"/>
          </a:p>
        </p:txBody>
      </p:sp>
    </p:spTree>
    <p:extLst>
      <p:ext uri="{BB962C8B-B14F-4D97-AF65-F5344CB8AC3E}">
        <p14:creationId xmlns:p14="http://schemas.microsoft.com/office/powerpoint/2010/main" val="57370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60</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61</a:t>
            </a:fld>
            <a:endParaRPr lang="zh-CN" altLang="en-US"/>
          </a:p>
        </p:txBody>
      </p:sp>
    </p:spTree>
    <p:extLst>
      <p:ext uri="{BB962C8B-B14F-4D97-AF65-F5344CB8AC3E}">
        <p14:creationId xmlns:p14="http://schemas.microsoft.com/office/powerpoint/2010/main" val="25651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62</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63</a:t>
            </a:fld>
            <a:endParaRPr lang="zh-CN" altLang="en-US"/>
          </a:p>
        </p:txBody>
      </p:sp>
    </p:spTree>
    <p:extLst>
      <p:ext uri="{BB962C8B-B14F-4D97-AF65-F5344CB8AC3E}">
        <p14:creationId xmlns:p14="http://schemas.microsoft.com/office/powerpoint/2010/main" val="48964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64</a:t>
            </a:fld>
            <a:endParaRPr lang="zh-CN" altLang="en-US"/>
          </a:p>
        </p:txBody>
      </p:sp>
    </p:spTree>
    <p:extLst>
      <p:ext uri="{BB962C8B-B14F-4D97-AF65-F5344CB8AC3E}">
        <p14:creationId xmlns:p14="http://schemas.microsoft.com/office/powerpoint/2010/main" val="188969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65</a:t>
            </a:fld>
            <a:endParaRPr lang="zh-CN" altLang="en-US"/>
          </a:p>
        </p:txBody>
      </p:sp>
    </p:spTree>
    <p:extLst>
      <p:ext uri="{BB962C8B-B14F-4D97-AF65-F5344CB8AC3E}">
        <p14:creationId xmlns:p14="http://schemas.microsoft.com/office/powerpoint/2010/main" val="41241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19394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52</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55</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2018/6/22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2018/6/22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3.tiff"/><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5.tiff"/><Relationship Id="rId4" Type="http://schemas.openxmlformats.org/officeDocument/2006/relationships/image" Target="../media/image54.tiff"/></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https://netty.io</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IO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Stream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xmlns="" id="{ADAEC3C1-7637-FE42-B348-5007F0788F11}"/>
              </a:ext>
            </a:extLst>
          </p:cNvPr>
          <p:cNvPicPr>
            <a:picLocks noChangeAspect="1"/>
          </p:cNvPicPr>
          <p:nvPr/>
        </p:nvPicPr>
        <p:blipFill>
          <a:blip r:embed="rId3"/>
          <a:stretch>
            <a:fillRect/>
          </a:stretch>
        </p:blipFill>
        <p:spPr>
          <a:xfrm>
            <a:off x="775136" y="1414443"/>
            <a:ext cx="10514417" cy="5157145"/>
          </a:xfrm>
          <a:prstGeom prst="rect">
            <a:avLst/>
          </a:prstGeom>
        </p:spPr>
      </p:pic>
    </p:spTree>
    <p:extLst>
      <p:ext uri="{BB962C8B-B14F-4D97-AF65-F5344CB8AC3E}">
        <p14:creationId xmlns:p14="http://schemas.microsoft.com/office/powerpoint/2010/main" val="39375930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p>
        </p:txBody>
      </p:sp>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p>
        </p:txBody>
      </p:sp>
    </p:spTree>
    <p:extLst>
      <p:ext uri="{BB962C8B-B14F-4D97-AF65-F5344CB8AC3E}">
        <p14:creationId xmlns:p14="http://schemas.microsoft.com/office/powerpoint/2010/main" val="940923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p>
        </p:txBody>
      </p:sp>
    </p:spTree>
    <p:extLst>
      <p:ext uri="{BB962C8B-B14F-4D97-AF65-F5344CB8AC3E}">
        <p14:creationId xmlns:p14="http://schemas.microsoft.com/office/powerpoint/2010/main" val="25176178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a:solidFill>
                  <a:srgbClr val="7030A0"/>
                </a:solidFill>
                <a:latin typeface="仿宋" panose="02010609060101010101" pitchFamily="49" charset="-122"/>
                <a:ea typeface="仿宋" panose="02010609060101010101" pitchFamily="49" charset="-122"/>
                <a:cs typeface="+mn-ea"/>
                <a:sym typeface="+mn-lt"/>
              </a:rPr>
              <a:t>ava.nio</a:t>
            </a:r>
            <a:r>
              <a:rPr lang="en-US" sz="2800" b="1" dirty="0">
                <a:solidFill>
                  <a:srgbClr val="7030A0"/>
                </a:solidFill>
                <a:latin typeface="仿宋" panose="02010609060101010101" pitchFamily="49" charset="-122"/>
                <a:ea typeface="仿宋" panose="02010609060101010101" pitchFamily="49" charset="-122"/>
                <a:cs typeface="+mn-ea"/>
                <a:sym typeface="+mn-lt"/>
              </a:rPr>
              <a:t> 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Logic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第一步：实例化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用于接受处理来自客户端的连接请求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第二步：实例化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用于接受来处理自客户端的数据读写请求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第三步：实例化一个设置服务器的助手类，对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运行环境一个基础配置</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串联起各个组件</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第四步：使用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类，用于实例化新的通道以接受传入连接。</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第五步：指定的处理程序将始终由新接受的通道计算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ChannelInitializer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是一个特殊的处理程序，用于帮助用户配置新的通道。很可能要通过添加一些处理程序（例如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DiscardServerHandler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）来配置新频道的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来实现您的网络应用程序</a:t>
            </a:r>
          </a:p>
        </p:txBody>
      </p:sp>
    </p:spTree>
    <p:extLst>
      <p:ext uri="{BB962C8B-B14F-4D97-AF65-F5344CB8AC3E}">
        <p14:creationId xmlns:p14="http://schemas.microsoft.com/office/powerpoint/2010/main" val="22025253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第六步：设置通道选项参数如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tcpNoDelay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keepAlive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第七步：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（）用于接受传入连接的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（）用于父</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接受的通道的设置</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第八步：绑定端口启动服务器。这里，我们绑定到机器中所有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NIC</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（网络接口卡）的端口</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8080</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您现在可以根据需要多次调用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bind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（）方法（使用不同的绑定地址）。</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注意：</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ServerBootstrap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的配置中带有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）是针对处理数据读取的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NioSocketChanel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 ，不带的（如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a:t>
            </a:r>
          </a:p>
        </p:txBody>
      </p:sp>
    </p:spTree>
    <p:extLst>
      <p:ext uri="{BB962C8B-B14F-4D97-AF65-F5344CB8AC3E}">
        <p14:creationId xmlns:p14="http://schemas.microsoft.com/office/powerpoint/2010/main" val="94377257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p:txBody>
      </p:sp>
    </p:spTree>
    <p:extLst>
      <p:ext uri="{BB962C8B-B14F-4D97-AF65-F5344CB8AC3E}">
        <p14:creationId xmlns:p14="http://schemas.microsoft.com/office/powerpoint/2010/main" val="136726787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2147692"/>
            <a:ext cx="9584883" cy="3611880"/>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3.7.X</a:t>
            </a:r>
          </a:p>
        </p:txBody>
      </p:sp>
    </p:spTree>
    <p:extLst>
      <p:ext uri="{BB962C8B-B14F-4D97-AF65-F5344CB8AC3E}">
        <p14:creationId xmlns:p14="http://schemas.microsoft.com/office/powerpoint/2010/main" val="12074115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p>
        </p:txBody>
      </p:sp>
    </p:spTree>
    <p:extLst>
      <p:ext uri="{BB962C8B-B14F-4D97-AF65-F5344CB8AC3E}">
        <p14:creationId xmlns:p14="http://schemas.microsoft.com/office/powerpoint/2010/main" val="223651301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Netty4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4"/>
          <a:stretch>
            <a:fillRect/>
          </a:stretch>
        </p:blipFill>
        <p:spPr>
          <a:xfrm>
            <a:off x="775136" y="2299079"/>
            <a:ext cx="8832844" cy="2218419"/>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4.1.X</a:t>
            </a:r>
          </a:p>
        </p:txBody>
      </p:sp>
    </p:spTree>
    <p:extLst>
      <p:ext uri="{BB962C8B-B14F-4D97-AF65-F5344CB8AC3E}">
        <p14:creationId xmlns:p14="http://schemas.microsoft.com/office/powerpoint/2010/main" val="286502746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5360398" y="1173818"/>
            <a:ext cx="4929445" cy="5565728"/>
          </a:xfrm>
          <a:prstGeom prst="rect">
            <a:avLst/>
          </a:prstGeom>
        </p:spPr>
      </p:pic>
      <p:pic>
        <p:nvPicPr>
          <p:cNvPr id="6" name="图片 5"/>
          <p:cNvPicPr>
            <a:picLocks noChangeAspect="1"/>
          </p:cNvPicPr>
          <p:nvPr/>
        </p:nvPicPr>
        <p:blipFill>
          <a:blip r:embed="rId5"/>
          <a:stretch>
            <a:fillRect/>
          </a:stretch>
        </p:blipFill>
        <p:spPr>
          <a:xfrm>
            <a:off x="775136" y="1637930"/>
            <a:ext cx="4534293" cy="2019475"/>
          </a:xfrm>
          <a:prstGeom prst="rect">
            <a:avLst/>
          </a:prstGeom>
        </p:spPr>
      </p:pic>
    </p:spTree>
    <p:extLst>
      <p:ext uri="{BB962C8B-B14F-4D97-AF65-F5344CB8AC3E}">
        <p14:creationId xmlns:p14="http://schemas.microsoft.com/office/powerpoint/2010/main" val="2611642416"/>
      </p:ext>
    </p:extLst>
  </p:cSld>
  <p:clrMapOvr>
    <a:masterClrMapping/>
  </p:clrMapOvr>
  <p:transition spd="slow">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800562"/>
            <a:ext cx="7895004" cy="3002540"/>
          </a:xfrm>
          <a:prstGeom prst="rect">
            <a:avLst/>
          </a:prstGeom>
        </p:spPr>
      </p:pic>
      <p:pic>
        <p:nvPicPr>
          <p:cNvPr id="3" name="图片 2"/>
          <p:cNvPicPr>
            <a:picLocks noChangeAspect="1"/>
          </p:cNvPicPr>
          <p:nvPr/>
        </p:nvPicPr>
        <p:blipFill>
          <a:blip r:embed="rId5"/>
          <a:stretch>
            <a:fillRect/>
          </a:stretch>
        </p:blipFill>
        <p:spPr>
          <a:xfrm>
            <a:off x="3539794" y="1525257"/>
            <a:ext cx="8116003" cy="4740051"/>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775136" y="1725035"/>
            <a:ext cx="8375106" cy="3177815"/>
          </a:xfrm>
          <a:prstGeom prst="rect">
            <a:avLst/>
          </a:prstGeom>
        </p:spPr>
      </p:pic>
      <p:pic>
        <p:nvPicPr>
          <p:cNvPr id="6" name="图片 5"/>
          <p:cNvPicPr>
            <a:picLocks noChangeAspect="1"/>
          </p:cNvPicPr>
          <p:nvPr/>
        </p:nvPicPr>
        <p:blipFill>
          <a:blip r:embed="rId5"/>
          <a:stretch>
            <a:fillRect/>
          </a:stretch>
        </p:blipFill>
        <p:spPr>
          <a:xfrm>
            <a:off x="4289598" y="1134123"/>
            <a:ext cx="5798044" cy="5490007"/>
          </a:xfrm>
          <a:prstGeom prst="rect">
            <a:avLst/>
          </a:prstGeom>
        </p:spPr>
      </p:pic>
    </p:spTree>
    <p:extLst>
      <p:ext uri="{BB962C8B-B14F-4D97-AF65-F5344CB8AC3E}">
        <p14:creationId xmlns:p14="http://schemas.microsoft.com/office/powerpoint/2010/main" val="198077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抽象</a:t>
            </a:r>
            <a:r>
              <a:rPr lang="zh-CN" altLang="en-US" sz="2400" b="1" dirty="0" smtClean="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协议格式为：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a:solidFill>
                  <a:srgbClr val="7030A0"/>
                </a:solidFill>
                <a:latin typeface="仿宋" panose="02010609060101010101" pitchFamily="49" charset="-122"/>
                <a:ea typeface="仿宋" panose="02010609060101010101" pitchFamily="49" charset="-122"/>
                <a:cs typeface="+mn-ea"/>
                <a:sym typeface="+mn-lt"/>
              </a:rPr>
              <a:t>istory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2018</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）发布最新的</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pic>
        <p:nvPicPr>
          <p:cNvPr id="3" name="图片 2"/>
          <p:cNvPicPr>
            <a:picLocks noChangeAspect="1"/>
          </p:cNvPicPr>
          <p:nvPr/>
        </p:nvPicPr>
        <p:blipFill>
          <a:blip r:embed="rId5"/>
          <a:stretch>
            <a:fillRect/>
          </a:stretch>
        </p:blipFill>
        <p:spPr>
          <a:xfrm>
            <a:off x="2537151" y="2038229"/>
            <a:ext cx="7117697" cy="2781541"/>
          </a:xfrm>
          <a:prstGeom prst="rect">
            <a:avLst/>
          </a:prstGeom>
        </p:spPr>
      </p:pic>
      <p:pic>
        <p:nvPicPr>
          <p:cNvPr id="5" name="图片 4"/>
          <p:cNvPicPr>
            <a:picLocks noChangeAspect="1"/>
          </p:cNvPicPr>
          <p:nvPr/>
        </p:nvPicPr>
        <p:blipFill>
          <a:blip r:embed="rId6"/>
          <a:stretch>
            <a:fillRect/>
          </a:stretch>
        </p:blipFill>
        <p:spPr>
          <a:xfrm>
            <a:off x="3162095" y="1130785"/>
            <a:ext cx="8786621" cy="4595258"/>
          </a:xfrm>
          <a:prstGeom prst="rect">
            <a:avLst/>
          </a:prstGeom>
        </p:spPr>
      </p:pic>
    </p:spTree>
    <p:extLst>
      <p:ext uri="{BB962C8B-B14F-4D97-AF65-F5344CB8AC3E}">
        <p14:creationId xmlns:p14="http://schemas.microsoft.com/office/powerpoint/2010/main" val="2227999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在</a:t>
            </a:r>
            <a:r>
              <a:rPr lang="en-US" sz="2800" b="1" dirty="0" err="1">
                <a:solidFill>
                  <a:srgbClr val="7030A0"/>
                </a:solidFill>
                <a:latin typeface="仿宋" panose="02010609060101010101" pitchFamily="49" charset="-122"/>
                <a:ea typeface="仿宋" panose="02010609060101010101" pitchFamily="49" charset="-122"/>
                <a:cs typeface="+mn-ea"/>
                <a:sym typeface="+mn-lt"/>
              </a:rPr>
              <a:t>Dubbo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中使用高效的</a:t>
            </a:r>
            <a:r>
              <a:rPr lang="en-US" sz="2800" b="1" dirty="0">
                <a:solidFill>
                  <a:srgbClr val="7030A0"/>
                </a:solidFill>
                <a:latin typeface="仿宋" panose="02010609060101010101" pitchFamily="49" charset="-122"/>
                <a:ea typeface="仿宋" panose="02010609060101010101" pitchFamily="49" charset="-122"/>
                <a:cs typeface="+mn-ea"/>
                <a:sym typeface="+mn-lt"/>
              </a:rPr>
              <a:t>Java</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序列化（</a:t>
            </a:r>
            <a:r>
              <a:rPr lang="en-US" sz="2800" b="1" dirty="0" err="1">
                <a:solidFill>
                  <a:srgbClr val="7030A0"/>
                </a:solidFill>
                <a:latin typeface="仿宋" panose="02010609060101010101" pitchFamily="49" charset="-122"/>
                <a:ea typeface="仿宋" panose="02010609060101010101" pitchFamily="49" charset="-122"/>
                <a:cs typeface="+mn-ea"/>
                <a:sym typeface="+mn-lt"/>
              </a:rPr>
              <a:t>Kryo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FST）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95019849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中不同序列化生成字节大小比较</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xmlns="" id="{20763471-4DB6-4F40-9812-A1635CF686EE}"/>
              </a:ext>
            </a:extLst>
          </p:cNvPr>
          <p:cNvPicPr>
            <a:picLocks noChangeAspect="1"/>
          </p:cNvPicPr>
          <p:nvPr/>
        </p:nvPicPr>
        <p:blipFill>
          <a:blip r:embed="rId4"/>
          <a:stretch>
            <a:fillRect/>
          </a:stretch>
        </p:blipFill>
        <p:spPr>
          <a:xfrm>
            <a:off x="1511712" y="1222252"/>
            <a:ext cx="4984091" cy="4901253"/>
          </a:xfrm>
          <a:prstGeom prst="rect">
            <a:avLst/>
          </a:prstGeom>
        </p:spPr>
      </p:pic>
      <p:pic>
        <p:nvPicPr>
          <p:cNvPr id="7" name="图片 6">
            <a:extLst>
              <a:ext uri="{FF2B5EF4-FFF2-40B4-BE49-F238E27FC236}">
                <a16:creationId xmlns:a16="http://schemas.microsoft.com/office/drawing/2014/main" xmlns="" id="{42E26A60-E94E-8646-8703-8C4BF11D72A6}"/>
              </a:ext>
            </a:extLst>
          </p:cNvPr>
          <p:cNvPicPr>
            <a:picLocks noChangeAspect="1"/>
          </p:cNvPicPr>
          <p:nvPr/>
        </p:nvPicPr>
        <p:blipFill>
          <a:blip r:embed="rId5"/>
          <a:stretch>
            <a:fillRect/>
          </a:stretch>
        </p:blipFill>
        <p:spPr>
          <a:xfrm>
            <a:off x="3886471" y="1310648"/>
            <a:ext cx="7846350" cy="4724460"/>
          </a:xfrm>
          <a:prstGeom prst="rect">
            <a:avLst/>
          </a:prstGeom>
        </p:spPr>
      </p:pic>
    </p:spTree>
    <p:extLst>
      <p:ext uri="{BB962C8B-B14F-4D97-AF65-F5344CB8AC3E}">
        <p14:creationId xmlns:p14="http://schemas.microsoft.com/office/powerpoint/2010/main" val="2914294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平均响应时间和</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a:extLst>
              <a:ext uri="{FF2B5EF4-FFF2-40B4-BE49-F238E27FC236}">
                <a16:creationId xmlns:a16="http://schemas.microsoft.com/office/drawing/2014/main" xmlns="" id="{11C93420-2C92-7E46-885C-5BF25915B459}"/>
              </a:ext>
            </a:extLst>
          </p:cNvPr>
          <p:cNvPicPr>
            <a:picLocks noChangeAspect="1"/>
          </p:cNvPicPr>
          <p:nvPr/>
        </p:nvPicPr>
        <p:blipFill>
          <a:blip r:embed="rId4"/>
          <a:stretch>
            <a:fillRect/>
          </a:stretch>
        </p:blipFill>
        <p:spPr>
          <a:xfrm>
            <a:off x="775136" y="1426135"/>
            <a:ext cx="5651500" cy="3683000"/>
          </a:xfrm>
          <a:prstGeom prst="rect">
            <a:avLst/>
          </a:prstGeom>
        </p:spPr>
      </p:pic>
      <p:pic>
        <p:nvPicPr>
          <p:cNvPr id="6" name="图片 5">
            <a:extLst>
              <a:ext uri="{FF2B5EF4-FFF2-40B4-BE49-F238E27FC236}">
                <a16:creationId xmlns:a16="http://schemas.microsoft.com/office/drawing/2014/main" xmlns="" id="{4B55F332-FA3F-644C-8B92-523AC576339C}"/>
              </a:ext>
            </a:extLst>
          </p:cNvPr>
          <p:cNvPicPr>
            <a:picLocks noChangeAspect="1"/>
          </p:cNvPicPr>
          <p:nvPr/>
        </p:nvPicPr>
        <p:blipFill>
          <a:blip r:embed="rId5"/>
          <a:stretch>
            <a:fillRect/>
          </a:stretch>
        </p:blipFill>
        <p:spPr>
          <a:xfrm>
            <a:off x="4919382" y="1975970"/>
            <a:ext cx="5715000" cy="3632200"/>
          </a:xfrm>
          <a:prstGeom prst="rect">
            <a:avLst/>
          </a:prstGeom>
        </p:spPr>
      </p:pic>
    </p:spTree>
    <p:extLst>
      <p:ext uri="{BB962C8B-B14F-4D97-AF65-F5344CB8AC3E}">
        <p14:creationId xmlns:p14="http://schemas.microsoft.com/office/powerpoint/2010/main" val="1883434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Asynchronous</a:t>
            </a:r>
          </a:p>
        </p:txBody>
      </p:sp>
    </p:spTree>
    <p:extLst>
      <p:ext uri="{BB962C8B-B14F-4D97-AF65-F5344CB8AC3E}">
        <p14:creationId xmlns:p14="http://schemas.microsoft.com/office/powerpoint/2010/main" val="538781802"/>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3760</TotalTime>
  <Words>9142</Words>
  <Application>Microsoft Office PowerPoint</Application>
  <PresentationFormat>宽屏</PresentationFormat>
  <Paragraphs>854</Paragraphs>
  <Slides>68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lenovo</cp:lastModifiedBy>
  <cp:revision>743</cp:revision>
  <dcterms:created xsi:type="dcterms:W3CDTF">2018-01-27T02:13:00Z</dcterms:created>
  <dcterms:modified xsi:type="dcterms:W3CDTF">2018-06-22T07:30:58Z</dcterms:modified>
</cp:coreProperties>
</file>